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4288" y="0"/>
            <a:ext cx="11823712" cy="10287000"/>
            <a:chOff x="0" y="0"/>
            <a:chExt cx="1576495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854" t="0" r="11854" b="0"/>
            <a:stretch>
              <a:fillRect/>
            </a:stretch>
          </p:blipFill>
          <p:spPr>
            <a:xfrm flipH="false" flipV="false">
              <a:off x="0" y="0"/>
              <a:ext cx="1576495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3729623" y="-1692394"/>
            <a:ext cx="13671788" cy="136717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0316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39328" y="872669"/>
            <a:ext cx="2602163" cy="26021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04129" y="8702609"/>
            <a:ext cx="3168783" cy="316878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4901" y="2007684"/>
            <a:ext cx="6504427" cy="203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785"/>
              </a:lnSpc>
            </a:pPr>
            <a:r>
              <a:rPr lang="en-US" sz="11275">
                <a:solidFill>
                  <a:srgbClr val="FFFFFF"/>
                </a:solidFill>
                <a:latin typeface="Poppins"/>
              </a:rPr>
              <a:t>FARMING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461638" y="1965788"/>
            <a:ext cx="1469957" cy="712442"/>
          </a:xfrm>
          <a:custGeom>
            <a:avLst/>
            <a:gdLst/>
            <a:ahLst/>
            <a:cxnLst/>
            <a:rect r="r" b="b" t="t" l="l"/>
            <a:pathLst>
              <a:path h="712442" w="1469957">
                <a:moveTo>
                  <a:pt x="0" y="0"/>
                </a:moveTo>
                <a:lnTo>
                  <a:pt x="1469957" y="0"/>
                </a:lnTo>
                <a:lnTo>
                  <a:pt x="1469957" y="712442"/>
                </a:lnTo>
                <a:lnTo>
                  <a:pt x="0" y="71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67330">
            <a:off x="-843934" y="-269148"/>
            <a:ext cx="3745268" cy="1872634"/>
          </a:xfrm>
          <a:custGeom>
            <a:avLst/>
            <a:gdLst/>
            <a:ahLst/>
            <a:cxnLst/>
            <a:rect r="r" b="b" t="t" l="l"/>
            <a:pathLst>
              <a:path h="1872634" w="3745268">
                <a:moveTo>
                  <a:pt x="0" y="0"/>
                </a:moveTo>
                <a:lnTo>
                  <a:pt x="3745268" y="0"/>
                </a:lnTo>
                <a:lnTo>
                  <a:pt x="3745268" y="1872634"/>
                </a:lnTo>
                <a:lnTo>
                  <a:pt x="0" y="1872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713380"/>
            <a:ext cx="8115300" cy="181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82"/>
              </a:lnSpc>
            </a:pPr>
            <a:r>
              <a:rPr lang="en-US" sz="10058">
                <a:solidFill>
                  <a:srgbClr val="0B8457"/>
                </a:solidFill>
                <a:latin typeface="Poppins Bold"/>
              </a:rPr>
              <a:t>ASSISTANT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662478"/>
            <a:ext cx="31065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Presented 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110153"/>
            <a:ext cx="5672603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 Bold"/>
              </a:rPr>
              <a:t>Abhinav Singh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 Bold"/>
              </a:rPr>
              <a:t>Sanjay Haritwal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586192"/>
            <a:ext cx="6710628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spc="452">
                <a:solidFill>
                  <a:srgbClr val="FFFFFF"/>
                </a:solidFill>
                <a:latin typeface="Poppins"/>
              </a:rPr>
              <a:t>Empowering Farming!</a:t>
            </a:r>
          </a:p>
          <a:p>
            <a:pPr>
              <a:lnSpc>
                <a:spcPts val="4619"/>
              </a:lnSpc>
            </a:pPr>
            <a:r>
              <a:rPr lang="en-US" sz="3299" spc="452">
                <a:solidFill>
                  <a:srgbClr val="FFFFFF"/>
                </a:solidFill>
                <a:latin typeface="Poppins"/>
              </a:rPr>
              <a:t>Cultivating Success</a:t>
            </a:r>
          </a:p>
        </p:txBody>
      </p:sp>
      <p:sp>
        <p:nvSpPr>
          <p:cNvPr name="Freeform 20" id="20"/>
          <p:cNvSpPr/>
          <p:nvPr/>
        </p:nvSpPr>
        <p:spPr>
          <a:xfrm flipH="true" flipV="true" rot="-3194933">
            <a:off x="14889308" y="8689310"/>
            <a:ext cx="4294132" cy="2147066"/>
          </a:xfrm>
          <a:custGeom>
            <a:avLst/>
            <a:gdLst/>
            <a:ahLst/>
            <a:cxnLst/>
            <a:rect r="r" b="b" t="t" l="l"/>
            <a:pathLst>
              <a:path h="2147066" w="4294132">
                <a:moveTo>
                  <a:pt x="4294132" y="2147066"/>
                </a:moveTo>
                <a:lnTo>
                  <a:pt x="0" y="2147066"/>
                </a:lnTo>
                <a:lnTo>
                  <a:pt x="0" y="0"/>
                </a:lnTo>
                <a:lnTo>
                  <a:pt x="4294132" y="0"/>
                </a:lnTo>
                <a:lnTo>
                  <a:pt x="4294132" y="214706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3364" y="1393596"/>
            <a:ext cx="8260453" cy="7706687"/>
            <a:chOff x="0" y="0"/>
            <a:chExt cx="2175593" cy="2029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5593" cy="2029745"/>
            </a:xfrm>
            <a:custGeom>
              <a:avLst/>
              <a:gdLst/>
              <a:ahLst/>
              <a:cxnLst/>
              <a:rect r="r" b="b" t="t" l="l"/>
              <a:pathLst>
                <a:path h="2029745" w="2175593">
                  <a:moveTo>
                    <a:pt x="18745" y="0"/>
                  </a:moveTo>
                  <a:lnTo>
                    <a:pt x="2156848" y="0"/>
                  </a:lnTo>
                  <a:cubicBezTo>
                    <a:pt x="2161819" y="0"/>
                    <a:pt x="2166587" y="1975"/>
                    <a:pt x="2170102" y="5490"/>
                  </a:cubicBezTo>
                  <a:cubicBezTo>
                    <a:pt x="2173618" y="9005"/>
                    <a:pt x="2175593" y="13773"/>
                    <a:pt x="2175593" y="18745"/>
                  </a:cubicBezTo>
                  <a:lnTo>
                    <a:pt x="2175593" y="2011000"/>
                  </a:lnTo>
                  <a:cubicBezTo>
                    <a:pt x="2175593" y="2021353"/>
                    <a:pt x="2167200" y="2029745"/>
                    <a:pt x="2156848" y="2029745"/>
                  </a:cubicBezTo>
                  <a:lnTo>
                    <a:pt x="18745" y="2029745"/>
                  </a:lnTo>
                  <a:cubicBezTo>
                    <a:pt x="8392" y="2029745"/>
                    <a:pt x="0" y="2021353"/>
                    <a:pt x="0" y="2011000"/>
                  </a:cubicBezTo>
                  <a:lnTo>
                    <a:pt x="0" y="18745"/>
                  </a:lnTo>
                  <a:cubicBezTo>
                    <a:pt x="0" y="8392"/>
                    <a:pt x="8392" y="0"/>
                    <a:pt x="18745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678405" y="-282804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00048" y="1774596"/>
            <a:ext cx="6936857" cy="6909760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7781" t="0" r="-1778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AC100"/>
            </a:solidFill>
          </p:spPr>
        </p:sp>
      </p:grpSp>
      <p:sp>
        <p:nvSpPr>
          <p:cNvPr name="Freeform 9" id="9"/>
          <p:cNvSpPr/>
          <p:nvPr/>
        </p:nvSpPr>
        <p:spPr>
          <a:xfrm flipH="true" flipV="true" rot="-10800000">
            <a:off x="15771149" y="-72161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2931514" y="1465757"/>
                </a:moveTo>
                <a:lnTo>
                  <a:pt x="0" y="1465757"/>
                </a:lnTo>
                <a:lnTo>
                  <a:pt x="0" y="0"/>
                </a:lnTo>
                <a:lnTo>
                  <a:pt x="2931514" y="0"/>
                </a:lnTo>
                <a:lnTo>
                  <a:pt x="2931514" y="14657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7678243" y="9060881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2931514" y="1465758"/>
                </a:moveTo>
                <a:lnTo>
                  <a:pt x="0" y="1465758"/>
                </a:lnTo>
                <a:lnTo>
                  <a:pt x="0" y="0"/>
                </a:lnTo>
                <a:lnTo>
                  <a:pt x="2931514" y="0"/>
                </a:lnTo>
                <a:lnTo>
                  <a:pt x="2931514" y="14657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8146" y="1748302"/>
            <a:ext cx="5935671" cy="159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36"/>
              </a:lnSpc>
            </a:pPr>
            <a:r>
              <a:rPr lang="en-US" sz="8883">
                <a:solidFill>
                  <a:srgbClr val="FFFFFF"/>
                </a:solidFill>
                <a:latin typeface="Poppins"/>
              </a:rPr>
              <a:t>WELCOME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8512" y="4286578"/>
            <a:ext cx="7879524" cy="306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Poppins"/>
              </a:rPr>
              <a:t>We're thrilled to have you join our growing community of dedicated farmers and enthusiasts. Whether you're a seasoned farmer or just starting out, Farming Assistant is here to simplify and enhance your farming experience.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6136812" y="1810585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2931514" y="0"/>
                </a:moveTo>
                <a:lnTo>
                  <a:pt x="0" y="0"/>
                </a:lnTo>
                <a:lnTo>
                  <a:pt x="0" y="1465757"/>
                </a:lnTo>
                <a:lnTo>
                  <a:pt x="2931514" y="1465757"/>
                </a:lnTo>
                <a:lnTo>
                  <a:pt x="29315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227935" y="5978501"/>
            <a:ext cx="5716830" cy="3215677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28" r="0" b="-922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343235" y="935625"/>
            <a:ext cx="5716830" cy="3215677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561" r="0" b="-85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5400000">
            <a:off x="-732879" y="6783669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0" y="1465757"/>
                </a:moveTo>
                <a:lnTo>
                  <a:pt x="2931515" y="1465757"/>
                </a:lnTo>
                <a:lnTo>
                  <a:pt x="2931515" y="0"/>
                </a:lnTo>
                <a:lnTo>
                  <a:pt x="0" y="0"/>
                </a:lnTo>
                <a:lnTo>
                  <a:pt x="0" y="14657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27066" y="6971130"/>
            <a:ext cx="1435399" cy="1435399"/>
          </a:xfrm>
          <a:custGeom>
            <a:avLst/>
            <a:gdLst/>
            <a:ahLst/>
            <a:cxnLst/>
            <a:rect r="r" b="b" t="t" l="l"/>
            <a:pathLst>
              <a:path h="1435399" w="1435399">
                <a:moveTo>
                  <a:pt x="0" y="0"/>
                </a:moveTo>
                <a:lnTo>
                  <a:pt x="1435399" y="0"/>
                </a:lnTo>
                <a:lnTo>
                  <a:pt x="1435399" y="1435399"/>
                </a:lnTo>
                <a:lnTo>
                  <a:pt x="0" y="1435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90091" y="7279877"/>
            <a:ext cx="709348" cy="817906"/>
          </a:xfrm>
          <a:custGeom>
            <a:avLst/>
            <a:gdLst/>
            <a:ahLst/>
            <a:cxnLst/>
            <a:rect r="r" b="b" t="t" l="l"/>
            <a:pathLst>
              <a:path h="817906" w="709348">
                <a:moveTo>
                  <a:pt x="0" y="0"/>
                </a:moveTo>
                <a:lnTo>
                  <a:pt x="709348" y="0"/>
                </a:lnTo>
                <a:lnTo>
                  <a:pt x="709348" y="817906"/>
                </a:lnTo>
                <a:lnTo>
                  <a:pt x="0" y="817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25535" y="1851721"/>
            <a:ext cx="1435399" cy="1435399"/>
          </a:xfrm>
          <a:custGeom>
            <a:avLst/>
            <a:gdLst/>
            <a:ahLst/>
            <a:cxnLst/>
            <a:rect r="r" b="b" t="t" l="l"/>
            <a:pathLst>
              <a:path h="1435399" w="1435399">
                <a:moveTo>
                  <a:pt x="0" y="0"/>
                </a:moveTo>
                <a:lnTo>
                  <a:pt x="1435399" y="0"/>
                </a:lnTo>
                <a:lnTo>
                  <a:pt x="1435399" y="1435399"/>
                </a:lnTo>
                <a:lnTo>
                  <a:pt x="0" y="1435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14302" y="2131374"/>
            <a:ext cx="657865" cy="876092"/>
          </a:xfrm>
          <a:custGeom>
            <a:avLst/>
            <a:gdLst/>
            <a:ahLst/>
            <a:cxnLst/>
            <a:rect r="r" b="b" t="t" l="l"/>
            <a:pathLst>
              <a:path h="876092" w="657865">
                <a:moveTo>
                  <a:pt x="0" y="0"/>
                </a:moveTo>
                <a:lnTo>
                  <a:pt x="657866" y="0"/>
                </a:lnTo>
                <a:lnTo>
                  <a:pt x="657866" y="876092"/>
                </a:lnTo>
                <a:lnTo>
                  <a:pt x="0" y="876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53470" y="932767"/>
            <a:ext cx="7465760" cy="4813772"/>
            <a:chOff x="0" y="0"/>
            <a:chExt cx="1966291" cy="12678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6291" cy="1267825"/>
            </a:xfrm>
            <a:custGeom>
              <a:avLst/>
              <a:gdLst/>
              <a:ahLst/>
              <a:cxnLst/>
              <a:rect r="r" b="b" t="t" l="l"/>
              <a:pathLst>
                <a:path h="1267825" w="1966291">
                  <a:moveTo>
                    <a:pt x="20740" y="0"/>
                  </a:moveTo>
                  <a:lnTo>
                    <a:pt x="1945551" y="0"/>
                  </a:lnTo>
                  <a:cubicBezTo>
                    <a:pt x="1957005" y="0"/>
                    <a:pt x="1966291" y="9286"/>
                    <a:pt x="1966291" y="20740"/>
                  </a:cubicBezTo>
                  <a:lnTo>
                    <a:pt x="1966291" y="1247085"/>
                  </a:lnTo>
                  <a:cubicBezTo>
                    <a:pt x="1966291" y="1258539"/>
                    <a:pt x="1957005" y="1267825"/>
                    <a:pt x="1945551" y="1267825"/>
                  </a:cubicBezTo>
                  <a:lnTo>
                    <a:pt x="20740" y="1267825"/>
                  </a:lnTo>
                  <a:cubicBezTo>
                    <a:pt x="15239" y="1267825"/>
                    <a:pt x="9964" y="1265640"/>
                    <a:pt x="6075" y="1261750"/>
                  </a:cubicBezTo>
                  <a:cubicBezTo>
                    <a:pt x="2185" y="1257861"/>
                    <a:pt x="0" y="1252585"/>
                    <a:pt x="0" y="1247085"/>
                  </a:cubicBezTo>
                  <a:lnTo>
                    <a:pt x="0" y="20740"/>
                  </a:lnTo>
                  <a:cubicBezTo>
                    <a:pt x="0" y="9286"/>
                    <a:pt x="9286" y="0"/>
                    <a:pt x="20740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57147" y="1115271"/>
            <a:ext cx="5058405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7766" y="2612432"/>
            <a:ext cx="6697168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Empowering farmers with knowledge and tools to optimize their yields, conserve resources, and foster sustainable farming practices. Together, we cultivate a greener future.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68770" y="4540461"/>
            <a:ext cx="7465760" cy="4813772"/>
            <a:chOff x="0" y="0"/>
            <a:chExt cx="1966291" cy="12678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66291" cy="1267825"/>
            </a:xfrm>
            <a:custGeom>
              <a:avLst/>
              <a:gdLst/>
              <a:ahLst/>
              <a:cxnLst/>
              <a:rect r="r" b="b" t="t" l="l"/>
              <a:pathLst>
                <a:path h="1267825" w="1966291">
                  <a:moveTo>
                    <a:pt x="20740" y="0"/>
                  </a:moveTo>
                  <a:lnTo>
                    <a:pt x="1945551" y="0"/>
                  </a:lnTo>
                  <a:cubicBezTo>
                    <a:pt x="1957005" y="0"/>
                    <a:pt x="1966291" y="9286"/>
                    <a:pt x="1966291" y="20740"/>
                  </a:cubicBezTo>
                  <a:lnTo>
                    <a:pt x="1966291" y="1247085"/>
                  </a:lnTo>
                  <a:cubicBezTo>
                    <a:pt x="1966291" y="1258539"/>
                    <a:pt x="1957005" y="1267825"/>
                    <a:pt x="1945551" y="1267825"/>
                  </a:cubicBezTo>
                  <a:lnTo>
                    <a:pt x="20740" y="1267825"/>
                  </a:lnTo>
                  <a:cubicBezTo>
                    <a:pt x="15239" y="1267825"/>
                    <a:pt x="9964" y="1265640"/>
                    <a:pt x="6075" y="1261750"/>
                  </a:cubicBezTo>
                  <a:cubicBezTo>
                    <a:pt x="2185" y="1257861"/>
                    <a:pt x="0" y="1252585"/>
                    <a:pt x="0" y="1247085"/>
                  </a:cubicBezTo>
                  <a:lnTo>
                    <a:pt x="0" y="20740"/>
                  </a:lnTo>
                  <a:cubicBezTo>
                    <a:pt x="0" y="9286"/>
                    <a:pt x="9286" y="0"/>
                    <a:pt x="20740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855826" y="4633837"/>
            <a:ext cx="469164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VISION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75676" y="5607809"/>
            <a:ext cx="6433092" cy="337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</a:p>
          <a:p>
            <a:pPr algn="ctr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Poppins"/>
              </a:rPr>
              <a:t>Empowering farmers with cutting-edge technology, our vision is to revolutionize agriculture. Seamlessly connecting farmers, resources, and knowledge, we aim to optimize yields, sustainability, and global food security. Together, we'll cultivate a brighter future.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1389" y="1028700"/>
            <a:ext cx="4376923" cy="5797551"/>
            <a:chOff x="0" y="0"/>
            <a:chExt cx="1152770" cy="1526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70" cy="1526927"/>
            </a:xfrm>
            <a:custGeom>
              <a:avLst/>
              <a:gdLst/>
              <a:ahLst/>
              <a:cxnLst/>
              <a:rect r="r" b="b" t="t" l="l"/>
              <a:pathLst>
                <a:path h="1526927" w="1152770">
                  <a:moveTo>
                    <a:pt x="35376" y="0"/>
                  </a:moveTo>
                  <a:lnTo>
                    <a:pt x="1117394" y="0"/>
                  </a:lnTo>
                  <a:cubicBezTo>
                    <a:pt x="1136931" y="0"/>
                    <a:pt x="1152770" y="15838"/>
                    <a:pt x="1152770" y="35376"/>
                  </a:cubicBezTo>
                  <a:lnTo>
                    <a:pt x="1152770" y="1491551"/>
                  </a:lnTo>
                  <a:cubicBezTo>
                    <a:pt x="1152770" y="1500933"/>
                    <a:pt x="1149043" y="1509931"/>
                    <a:pt x="1142408" y="1516566"/>
                  </a:cubicBezTo>
                  <a:cubicBezTo>
                    <a:pt x="1135774" y="1523200"/>
                    <a:pt x="1126776" y="1526927"/>
                    <a:pt x="1117394" y="1526927"/>
                  </a:cubicBezTo>
                  <a:lnTo>
                    <a:pt x="35376" y="1526927"/>
                  </a:lnTo>
                  <a:cubicBezTo>
                    <a:pt x="15838" y="1526927"/>
                    <a:pt x="0" y="1511089"/>
                    <a:pt x="0" y="1491551"/>
                  </a:cubicBezTo>
                  <a:lnTo>
                    <a:pt x="0" y="35376"/>
                  </a:lnTo>
                  <a:cubicBezTo>
                    <a:pt x="0" y="25994"/>
                    <a:pt x="3727" y="16996"/>
                    <a:pt x="10361" y="10361"/>
                  </a:cubicBezTo>
                  <a:cubicBezTo>
                    <a:pt x="16996" y="3727"/>
                    <a:pt x="25994" y="0"/>
                    <a:pt x="35376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2780" y="6769101"/>
            <a:ext cx="507555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</a:rPr>
              <a:t>PROBLEMS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88093" y="7696572"/>
            <a:ext cx="13613365" cy="13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86"/>
              </a:lnSpc>
            </a:pPr>
            <a:r>
              <a:rPr lang="en-US" sz="7633">
                <a:solidFill>
                  <a:srgbClr val="FFFFFF"/>
                </a:solidFill>
                <a:latin typeface="Poppins Bold"/>
              </a:rPr>
              <a:t> THAT OUR FARMERS FACE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55539" y="1028700"/>
            <a:ext cx="4376923" cy="5797551"/>
            <a:chOff x="0" y="0"/>
            <a:chExt cx="1152770" cy="1526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2770" cy="1526927"/>
            </a:xfrm>
            <a:custGeom>
              <a:avLst/>
              <a:gdLst/>
              <a:ahLst/>
              <a:cxnLst/>
              <a:rect r="r" b="b" t="t" l="l"/>
              <a:pathLst>
                <a:path h="1526927" w="1152770">
                  <a:moveTo>
                    <a:pt x="35376" y="0"/>
                  </a:moveTo>
                  <a:lnTo>
                    <a:pt x="1117394" y="0"/>
                  </a:lnTo>
                  <a:cubicBezTo>
                    <a:pt x="1136931" y="0"/>
                    <a:pt x="1152770" y="15838"/>
                    <a:pt x="1152770" y="35376"/>
                  </a:cubicBezTo>
                  <a:lnTo>
                    <a:pt x="1152770" y="1491551"/>
                  </a:lnTo>
                  <a:cubicBezTo>
                    <a:pt x="1152770" y="1500933"/>
                    <a:pt x="1149043" y="1509931"/>
                    <a:pt x="1142408" y="1516566"/>
                  </a:cubicBezTo>
                  <a:cubicBezTo>
                    <a:pt x="1135774" y="1523200"/>
                    <a:pt x="1126776" y="1526927"/>
                    <a:pt x="1117394" y="1526927"/>
                  </a:cubicBezTo>
                  <a:lnTo>
                    <a:pt x="35376" y="1526927"/>
                  </a:lnTo>
                  <a:cubicBezTo>
                    <a:pt x="15838" y="1526927"/>
                    <a:pt x="0" y="1511089"/>
                    <a:pt x="0" y="1491551"/>
                  </a:cubicBezTo>
                  <a:lnTo>
                    <a:pt x="0" y="35376"/>
                  </a:lnTo>
                  <a:cubicBezTo>
                    <a:pt x="0" y="25994"/>
                    <a:pt x="3727" y="16996"/>
                    <a:pt x="10361" y="10361"/>
                  </a:cubicBezTo>
                  <a:cubicBezTo>
                    <a:pt x="16996" y="3727"/>
                    <a:pt x="25994" y="0"/>
                    <a:pt x="35376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90583" y="1028700"/>
            <a:ext cx="4376923" cy="5797551"/>
            <a:chOff x="0" y="0"/>
            <a:chExt cx="1152770" cy="1526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2770" cy="1526927"/>
            </a:xfrm>
            <a:custGeom>
              <a:avLst/>
              <a:gdLst/>
              <a:ahLst/>
              <a:cxnLst/>
              <a:rect r="r" b="b" t="t" l="l"/>
              <a:pathLst>
                <a:path h="1526927" w="1152770">
                  <a:moveTo>
                    <a:pt x="35376" y="0"/>
                  </a:moveTo>
                  <a:lnTo>
                    <a:pt x="1117394" y="0"/>
                  </a:lnTo>
                  <a:cubicBezTo>
                    <a:pt x="1136931" y="0"/>
                    <a:pt x="1152770" y="15838"/>
                    <a:pt x="1152770" y="35376"/>
                  </a:cubicBezTo>
                  <a:lnTo>
                    <a:pt x="1152770" y="1491551"/>
                  </a:lnTo>
                  <a:cubicBezTo>
                    <a:pt x="1152770" y="1500933"/>
                    <a:pt x="1149043" y="1509931"/>
                    <a:pt x="1142408" y="1516566"/>
                  </a:cubicBezTo>
                  <a:cubicBezTo>
                    <a:pt x="1135774" y="1523200"/>
                    <a:pt x="1126776" y="1526927"/>
                    <a:pt x="1117394" y="1526927"/>
                  </a:cubicBezTo>
                  <a:lnTo>
                    <a:pt x="35376" y="1526927"/>
                  </a:lnTo>
                  <a:cubicBezTo>
                    <a:pt x="15838" y="1526927"/>
                    <a:pt x="0" y="1511089"/>
                    <a:pt x="0" y="1491551"/>
                  </a:cubicBezTo>
                  <a:lnTo>
                    <a:pt x="0" y="35376"/>
                  </a:lnTo>
                  <a:cubicBezTo>
                    <a:pt x="0" y="25994"/>
                    <a:pt x="3727" y="16996"/>
                    <a:pt x="10361" y="10361"/>
                  </a:cubicBezTo>
                  <a:cubicBezTo>
                    <a:pt x="16996" y="3727"/>
                    <a:pt x="25994" y="0"/>
                    <a:pt x="35376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13955" y="1331325"/>
            <a:ext cx="3542108" cy="265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>
                <a:solidFill>
                  <a:srgbClr val="FFFFFF"/>
                </a:solidFill>
                <a:latin typeface="Poppins Bold"/>
              </a:rPr>
              <a:t>RANDOM WEATHER</a:t>
            </a:r>
          </a:p>
          <a:p>
            <a:pPr algn="ctr">
              <a:lnSpc>
                <a:spcPts val="637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955539" y="1528229"/>
            <a:ext cx="4393334" cy="157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Poppins Bold"/>
              </a:rPr>
              <a:t>CROP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510" y="1518704"/>
            <a:ext cx="4227790" cy="161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Poppins Bold"/>
              </a:rPr>
              <a:t>SOIL MANAGEMENT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856204" y="3649207"/>
            <a:ext cx="256871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859644" y="3677782"/>
            <a:ext cx="256871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3794688" y="3720644"/>
            <a:ext cx="256871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695059" y="583200"/>
            <a:ext cx="891001" cy="891001"/>
          </a:xfrm>
          <a:custGeom>
            <a:avLst/>
            <a:gdLst/>
            <a:ahLst/>
            <a:cxnLst/>
            <a:rect r="r" b="b" t="t" l="l"/>
            <a:pathLst>
              <a:path h="891001" w="891001">
                <a:moveTo>
                  <a:pt x="0" y="0"/>
                </a:moveTo>
                <a:lnTo>
                  <a:pt x="891001" y="0"/>
                </a:lnTo>
                <a:lnTo>
                  <a:pt x="891001" y="891000"/>
                </a:lnTo>
                <a:lnTo>
                  <a:pt x="0" y="89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706705" y="583200"/>
            <a:ext cx="891001" cy="891001"/>
          </a:xfrm>
          <a:custGeom>
            <a:avLst/>
            <a:gdLst/>
            <a:ahLst/>
            <a:cxnLst/>
            <a:rect r="r" b="b" t="t" l="l"/>
            <a:pathLst>
              <a:path h="891001" w="891001">
                <a:moveTo>
                  <a:pt x="0" y="0"/>
                </a:moveTo>
                <a:lnTo>
                  <a:pt x="891001" y="0"/>
                </a:lnTo>
                <a:lnTo>
                  <a:pt x="891001" y="891000"/>
                </a:lnTo>
                <a:lnTo>
                  <a:pt x="0" y="89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35769" y="583200"/>
            <a:ext cx="891001" cy="891001"/>
          </a:xfrm>
          <a:custGeom>
            <a:avLst/>
            <a:gdLst/>
            <a:ahLst/>
            <a:cxnLst/>
            <a:rect r="r" b="b" t="t" l="l"/>
            <a:pathLst>
              <a:path h="891001" w="891001">
                <a:moveTo>
                  <a:pt x="0" y="0"/>
                </a:moveTo>
                <a:lnTo>
                  <a:pt x="891001" y="0"/>
                </a:lnTo>
                <a:lnTo>
                  <a:pt x="891001" y="891000"/>
                </a:lnTo>
                <a:lnTo>
                  <a:pt x="0" y="89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88498" y="668337"/>
            <a:ext cx="70412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91939" y="668337"/>
            <a:ext cx="70412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29209" y="668337"/>
            <a:ext cx="70412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sp>
        <p:nvSpPr>
          <p:cNvPr name="Freeform 25" id="25"/>
          <p:cNvSpPr/>
          <p:nvPr/>
        </p:nvSpPr>
        <p:spPr>
          <a:xfrm flipH="true" flipV="true" rot="0">
            <a:off x="1231607" y="8424772"/>
            <a:ext cx="3724456" cy="1862228"/>
          </a:xfrm>
          <a:custGeom>
            <a:avLst/>
            <a:gdLst/>
            <a:ahLst/>
            <a:cxnLst/>
            <a:rect r="r" b="b" t="t" l="l"/>
            <a:pathLst>
              <a:path h="1862228" w="3724456">
                <a:moveTo>
                  <a:pt x="3724456" y="1862228"/>
                </a:moveTo>
                <a:lnTo>
                  <a:pt x="0" y="1862228"/>
                </a:lnTo>
                <a:lnTo>
                  <a:pt x="0" y="0"/>
                </a:lnTo>
                <a:lnTo>
                  <a:pt x="3724456" y="0"/>
                </a:lnTo>
                <a:lnTo>
                  <a:pt x="3724456" y="18622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06766" y="3539669"/>
            <a:ext cx="3956486" cy="309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unpredicted heavy rainfall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Irregular Monsoon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Temperature Irregularities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39128" y="3803649"/>
            <a:ext cx="4393334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Same crop over and over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Improper crop plantation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35025" y="4022725"/>
            <a:ext cx="3956486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Miss use of water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irregular irrigation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Overgrazing</a:t>
            </a:r>
          </a:p>
          <a:p>
            <a:pPr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72562" y="1400679"/>
            <a:ext cx="4490947" cy="7484912"/>
            <a:chOff x="0" y="0"/>
            <a:chExt cx="381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67799" t="0" r="-6779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19050"/>
                  </a:moveTo>
                  <a:cubicBezTo>
                    <a:pt x="3343910" y="19050"/>
                    <a:pt x="3790950" y="466090"/>
                    <a:pt x="3790950" y="1016000"/>
                  </a:cubicBezTo>
                  <a:lnTo>
                    <a:pt x="3790950" y="5334000"/>
                  </a:lnTo>
                  <a:cubicBezTo>
                    <a:pt x="3790950" y="5883910"/>
                    <a:pt x="3343910" y="6330950"/>
                    <a:pt x="2794000" y="6330950"/>
                  </a:cubicBezTo>
                  <a:lnTo>
                    <a:pt x="1016000" y="6330950"/>
                  </a:lnTo>
                  <a:cubicBezTo>
                    <a:pt x="466090" y="6330950"/>
                    <a:pt x="19050" y="5883910"/>
                    <a:pt x="19050" y="5334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2794000" y="19050"/>
                  </a:lnTo>
                  <a:moveTo>
                    <a:pt x="2794000" y="0"/>
                  </a:move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5334000"/>
                  </a:lnTo>
                  <a:cubicBezTo>
                    <a:pt x="0" y="5895340"/>
                    <a:pt x="454660" y="6350000"/>
                    <a:pt x="1016000" y="6350000"/>
                  </a:cubicBezTo>
                  <a:lnTo>
                    <a:pt x="2794000" y="6350000"/>
                  </a:lnTo>
                  <a:cubicBezTo>
                    <a:pt x="3355340" y="6350000"/>
                    <a:pt x="3810000" y="5895340"/>
                    <a:pt x="3810000" y="5334000"/>
                  </a:cubicBezTo>
                  <a:lnTo>
                    <a:pt x="3810000" y="1016000"/>
                  </a:lnTo>
                  <a:cubicBezTo>
                    <a:pt x="3810000" y="454660"/>
                    <a:pt x="3355340" y="0"/>
                    <a:pt x="2794000" y="0"/>
                  </a:cubicBezTo>
                  <a:lnTo>
                    <a:pt x="2794000" y="0"/>
                  </a:lnTo>
                  <a:close/>
                </a:path>
              </a:pathLst>
            </a:custGeom>
            <a:solidFill>
              <a:srgbClr val="28627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760408"/>
            <a:ext cx="10834974" cy="8766185"/>
            <a:chOff x="0" y="0"/>
            <a:chExt cx="2853656" cy="2308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53656" cy="2308789"/>
            </a:xfrm>
            <a:custGeom>
              <a:avLst/>
              <a:gdLst/>
              <a:ahLst/>
              <a:cxnLst/>
              <a:rect r="r" b="b" t="t" l="l"/>
              <a:pathLst>
                <a:path h="2308789" w="2853656">
                  <a:moveTo>
                    <a:pt x="14291" y="0"/>
                  </a:moveTo>
                  <a:lnTo>
                    <a:pt x="2839365" y="0"/>
                  </a:lnTo>
                  <a:cubicBezTo>
                    <a:pt x="2847258" y="0"/>
                    <a:pt x="2853656" y="6398"/>
                    <a:pt x="2853656" y="14291"/>
                  </a:cubicBezTo>
                  <a:lnTo>
                    <a:pt x="2853656" y="2294499"/>
                  </a:lnTo>
                  <a:cubicBezTo>
                    <a:pt x="2853656" y="2302391"/>
                    <a:pt x="2847258" y="2308789"/>
                    <a:pt x="2839365" y="2308789"/>
                  </a:cubicBezTo>
                  <a:lnTo>
                    <a:pt x="14291" y="2308789"/>
                  </a:lnTo>
                  <a:cubicBezTo>
                    <a:pt x="6398" y="2308789"/>
                    <a:pt x="0" y="2302391"/>
                    <a:pt x="0" y="2294499"/>
                  </a:cubicBezTo>
                  <a:lnTo>
                    <a:pt x="0" y="14291"/>
                  </a:lnTo>
                  <a:cubicBezTo>
                    <a:pt x="0" y="6398"/>
                    <a:pt x="6398" y="0"/>
                    <a:pt x="14291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7010" y="2782864"/>
            <a:ext cx="1144842" cy="11448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C1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7010" y="4470631"/>
            <a:ext cx="1144842" cy="11448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C1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7010" y="6162672"/>
            <a:ext cx="1144842" cy="11448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C1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7010" y="7854713"/>
            <a:ext cx="1144842" cy="11448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C1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3052278" y="-454873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2931515" y="0"/>
                </a:moveTo>
                <a:lnTo>
                  <a:pt x="0" y="0"/>
                </a:lnTo>
                <a:lnTo>
                  <a:pt x="0" y="1465757"/>
                </a:lnTo>
                <a:lnTo>
                  <a:pt x="2931515" y="1465757"/>
                </a:lnTo>
                <a:lnTo>
                  <a:pt x="29315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0">
            <a:off x="13052278" y="9276116"/>
            <a:ext cx="2931514" cy="1465757"/>
          </a:xfrm>
          <a:custGeom>
            <a:avLst/>
            <a:gdLst/>
            <a:ahLst/>
            <a:cxnLst/>
            <a:rect r="r" b="b" t="t" l="l"/>
            <a:pathLst>
              <a:path h="1465757" w="2931514">
                <a:moveTo>
                  <a:pt x="2931515" y="1465757"/>
                </a:moveTo>
                <a:lnTo>
                  <a:pt x="0" y="1465757"/>
                </a:lnTo>
                <a:lnTo>
                  <a:pt x="0" y="0"/>
                </a:lnTo>
                <a:lnTo>
                  <a:pt x="2931515" y="0"/>
                </a:lnTo>
                <a:lnTo>
                  <a:pt x="2931515" y="14657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97010" y="886723"/>
            <a:ext cx="534554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</a:rPr>
              <a:t>OUR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30855" y="886723"/>
            <a:ext cx="6226698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86127" y="2939360"/>
            <a:ext cx="96660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86127" y="4627127"/>
            <a:ext cx="96660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86127" y="6319168"/>
            <a:ext cx="96660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86127" y="8012364"/>
            <a:ext cx="96660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70564" y="2922850"/>
            <a:ext cx="489982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Poppins Bold"/>
              </a:rPr>
              <a:t>Weather Alerts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70564" y="4700153"/>
            <a:ext cx="4899826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 Bold"/>
              </a:rPr>
              <a:t>Land Degradation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0564" y="6401718"/>
            <a:ext cx="489982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Poppins Bold"/>
              </a:rPr>
              <a:t>Voice Controlled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70564" y="8084234"/>
            <a:ext cx="4899826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Market Update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6582" y="1019135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55256" y="0"/>
            <a:ext cx="7832744" cy="10287000"/>
            <a:chOff x="0" y="0"/>
            <a:chExt cx="10443659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8832" t="0" r="28832" b="0"/>
            <a:stretch>
              <a:fillRect/>
            </a:stretch>
          </p:blipFill>
          <p:spPr>
            <a:xfrm flipH="false" flipV="false">
              <a:off x="0" y="0"/>
              <a:ext cx="10443659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586882" y="1069813"/>
            <a:ext cx="5008697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"/>
              </a:rPr>
              <a:t>IN TO THE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6511" y="2200113"/>
            <a:ext cx="6055077" cy="20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143"/>
              </a:lnSpc>
            </a:pPr>
            <a:r>
              <a:rPr lang="en-US" sz="11530">
                <a:solidFill>
                  <a:srgbClr val="FFFFFF"/>
                </a:solidFill>
                <a:latin typeface="Poppins Bold"/>
              </a:rPr>
              <a:t>RESCUE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882" y="4579768"/>
            <a:ext cx="7365266" cy="56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7802" indent="-338901" lvl="1">
              <a:lnSpc>
                <a:spcPts val="4395"/>
              </a:lnSpc>
              <a:buFont typeface="Arial"/>
              <a:buChar char="•"/>
            </a:pPr>
            <a:r>
              <a:rPr lang="en-US" sz="3139">
                <a:solidFill>
                  <a:srgbClr val="FFFFFF"/>
                </a:solidFill>
                <a:latin typeface="Poppins"/>
              </a:rPr>
              <a:t>7 days weather updates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882" y="5378451"/>
            <a:ext cx="855711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Notify about Government Subsidies and notification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6882" y="6501206"/>
            <a:ext cx="717806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Crop suggestion based on geo-location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04612"/>
            <a:chOff x="0" y="0"/>
            <a:chExt cx="24384000" cy="85394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908" r="0" b="18908"/>
            <a:stretch>
              <a:fillRect/>
            </a:stretch>
          </p:blipFill>
          <p:spPr>
            <a:xfrm flipH="false" flipV="false">
              <a:off x="0" y="0"/>
              <a:ext cx="24384000" cy="85394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838085" y="2335949"/>
            <a:ext cx="10611830" cy="1061183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845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581279" y="4233762"/>
            <a:ext cx="7125442" cy="27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22"/>
              </a:lnSpc>
            </a:pPr>
            <a:r>
              <a:rPr lang="en-US" sz="15016">
                <a:solidFill>
                  <a:srgbClr val="FFFFFF"/>
                </a:solidFill>
                <a:latin typeface="Poppins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1894" y="6060919"/>
            <a:ext cx="6044212" cy="27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22"/>
              </a:lnSpc>
            </a:pPr>
            <a:r>
              <a:rPr lang="en-US" sz="15016">
                <a:solidFill>
                  <a:srgbClr val="FFFFFF"/>
                </a:solidFill>
                <a:latin typeface="Poppins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DAFkrxkySWQ</dc:identifier>
  <dcterms:modified xsi:type="dcterms:W3CDTF">2011-08-01T06:04:30Z</dcterms:modified>
  <cp:revision>1</cp:revision>
  <dc:title>Farming</dc:title>
</cp:coreProperties>
</file>